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5" r:id="rId5"/>
    <p:sldId id="261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09800"/>
            <a:ext cx="7772400" cy="70485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7772400" cy="6858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77050" y="838200"/>
            <a:ext cx="196215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73405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26066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6066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382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06675"/>
            <a:ext cx="73152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bvuz.ru/irkutsk/irgtu" TargetMode="External"/><Relationship Id="rId2" Type="http://schemas.openxmlformats.org/officeDocument/2006/relationships/hyperlink" Target="https://sibvuz.ru/irkutsk/vsga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bvuz.ru/irkutsk/igu" TargetMode="External"/><Relationship Id="rId4" Type="http://schemas.openxmlformats.org/officeDocument/2006/relationships/hyperlink" Target="https://sibvuz.ru/irkutsk/bg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МОУ </a:t>
            </a:r>
            <a:r>
              <a:rPr lang="ru-RU" sz="2400" dirty="0" smtClean="0">
                <a:solidFill>
                  <a:schemeClr val="bg2"/>
                </a:solidFill>
                <a:latin typeface="Monotype Corsiva" pitchFamily="66" charset="0"/>
              </a:rPr>
              <a:t>ИРМО «Мамоновская СОШ»</a:t>
            </a:r>
            <a:endParaRPr lang="ru-RU" sz="2400" dirty="0">
              <a:solidFill>
                <a:schemeClr val="bg2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7629556" cy="4138626"/>
          </a:xfrm>
        </p:spPr>
        <p:txBody>
          <a:bodyPr/>
          <a:lstStyle/>
          <a:p>
            <a:r>
              <a:rPr lang="ru-RU" dirty="0" smtClean="0"/>
              <a:t>Профессия психолог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Психолог? Нет он не волшебник,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Не шарлатан, не чародей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Он не святой, не тяжкий грешник,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Он- человек среди людей!</a:t>
            </a:r>
          </a:p>
          <a:p>
            <a:endParaRPr lang="ru-RU" sz="28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r"/>
            <a:endParaRPr lang="ru-RU" sz="28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r"/>
            <a:endParaRPr lang="ru-RU" sz="2800" b="1" dirty="0">
              <a:solidFill>
                <a:srgbClr val="FFFF00"/>
              </a:solidFill>
              <a:latin typeface="Monotype Corsiva" pitchFamily="66" charset="0"/>
            </a:endParaRP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Туйманова Т.В</a:t>
            </a:r>
            <a:endParaRPr lang="ru-RU" sz="28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838200"/>
            <a:ext cx="6838968" cy="7159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К дисциплинам практической психологии относятся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3"/>
            <a:ext cx="7805766" cy="41910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Психодиагностика, психологическое консультирование, психотерапия, специальная психология,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психокоррекция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В процессе их изучения студенты осваивают знания и умения, необходимые им для практической психологической работы.</a:t>
            </a:r>
          </a:p>
          <a:p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К 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педагогическим дисциплинам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 относятся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675"/>
            <a:ext cx="8305800" cy="38703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История и философия образования, педагогика, методика преподавания психологии. Изучение этих предметов направлено на то, чтобы подготовить специалистов к преподаванию психологии в разных типах учебных заведений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Психологические вузы Иркутска 2019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hlinkClick r:id="rId2" tooltip="Педагогический институт ИГУ (ПИ ИГУ (ВСГАО))"/>
              </a:rPr>
              <a:t>Педагогический институт ИГУ (ПИ ИГУ (ВСГАО))</a:t>
            </a:r>
            <a:endParaRPr lang="ru-RU" b="1" dirty="0" smtClean="0"/>
          </a:p>
          <a:p>
            <a:r>
              <a:rPr lang="ru-RU" b="1" dirty="0" smtClean="0">
                <a:hlinkClick r:id="rId3" tooltip="Иркутский национальный исследовательский технический университет (ИРНИТУ (ИрГТУ))"/>
              </a:rPr>
              <a:t>Иркутский национальный исследовательский технический университет (ИРНИТУ (</a:t>
            </a:r>
            <a:r>
              <a:rPr lang="ru-RU" b="1" dirty="0" smtClean="0">
                <a:hlinkClick r:id="rId3" tooltip="Иркутский национальный исследовательский технический университет (ИРНИТУ (ИрГТУ))"/>
              </a:rPr>
              <a:t>ИрГТУ</a:t>
            </a:r>
            <a:r>
              <a:rPr lang="ru-RU" b="1" dirty="0" smtClean="0">
                <a:hlinkClick r:id="rId3" tooltip="Иркутский национальный исследовательский технический университет (ИРНИТУ (ИрГТУ))"/>
              </a:rPr>
              <a:t>))</a:t>
            </a:r>
            <a:endParaRPr lang="ru-RU" b="1" dirty="0" smtClean="0"/>
          </a:p>
          <a:p>
            <a:r>
              <a:rPr lang="ru-RU" b="1" dirty="0" smtClean="0">
                <a:hlinkClick r:id="rId4" tooltip="Байкальский государственный университет (БГУ Иркутск)"/>
              </a:rPr>
              <a:t>Байкальский государственный университет (БГУ Иркутск)</a:t>
            </a:r>
            <a:endParaRPr lang="ru-RU" b="1" dirty="0" smtClean="0"/>
          </a:p>
          <a:p>
            <a:r>
              <a:rPr lang="ru-RU" b="1" dirty="0" smtClean="0">
                <a:hlinkClick r:id="rId5" tooltip="Иркутский государственный университет (ИГУ)"/>
              </a:rPr>
              <a:t>Иркутский государственный университет (ИГУ)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928670"/>
            <a:ext cx="7186634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Профессия психолога - какие предметы сдавать в рамках ЕГЭ:</a:t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7958142" cy="4013201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биология;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русский язык;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обществознание/история;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такой психолог?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358246" cy="4572007"/>
          </a:xfrm>
        </p:spPr>
        <p:txBody>
          <a:bodyPr/>
          <a:lstStyle/>
          <a:p>
            <a:r>
              <a:rPr lang="ru-RU" sz="4000" dirty="0" smtClean="0">
                <a:latin typeface="Monotype Corsiva" pitchFamily="66" charset="0"/>
              </a:rPr>
              <a:t>Психолог-это эксперт, который знает, что такое человеческая психика, и как она развивается, что происходит в душе человека в тот или иной возрастной период, как эффективно общаться с другими людьми и создавать семью, воспитывать детей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из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06675"/>
            <a:ext cx="8715436" cy="4537101"/>
          </a:xfrm>
        </p:spPr>
        <p:txBody>
          <a:bodyPr/>
          <a:lstStyle/>
          <a:p>
            <a:r>
              <a:rPr lang="ru-RU" sz="4400" dirty="0" smtClean="0">
                <a:latin typeface="Monotype Corsiva" pitchFamily="66" charset="0"/>
              </a:rPr>
              <a:t>Название- от гр.мифа о смертной женщине Психеи, которая в стремлении встретиться со своим любимым, становится бессмертной. Психея-символ души, ищущий свой идеал. 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838200"/>
            <a:ext cx="7196158" cy="7159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На сегодняшний день профессия психолога является одной из самых </a:t>
            </a:r>
            <a:r>
              <a:rPr lang="ru-RU" dirty="0" smtClean="0"/>
              <a:t>популярных!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Monotype Corsiva" pitchFamily="66" charset="0"/>
              </a:rPr>
              <a:t>Работа психолога-это взаимопонимание со многими людьми, умение понять, выслушать, помочь в разных житейски ситуациях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214422"/>
            <a:ext cx="7400948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Психолог - разновидности профессии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9001156" cy="5857915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Профессия психолог, при всей многочисленности ответвлений имеет 3 официально-признанных подхода в деятельности. 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                 Психолог - направления профессии: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Педагогическая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деятельность (теоретическая) – направлена на осуществление передачи знаний о психологической науке (профессия педагог-психолог самая востребованная в образовательных учреждениях)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Научно-исследовательская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- проведение экспериментов, анализ, обобщение данных, статистика психологических явлений, динамика процессов и их обоснованность. Написание трудов, диссертаций по психологии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Практическая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деятельность включает в себя: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индивидуальное консультирование – как средство помощи людям, оказавшимся в затруднительных для них психологических ситуациях;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групповые тренинги;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составление психологического портрета, экспертизы</a:t>
            </a:r>
            <a:r>
              <a:rPr lang="ru-RU" sz="4500" dirty="0" smtClean="0"/>
              <a:t/>
            </a:r>
            <a:br>
              <a:rPr lang="ru-RU" sz="45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214446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Где может работать психолог?</a:t>
            </a:r>
            <a:b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71678"/>
            <a:ext cx="9001156" cy="5500726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Сфера здравоохранения: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медицинский психолог;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клинический психолог;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психолог судебной медицины;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психоаналитик;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консультант телефона доверия.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Система образования: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педагог-психолог дошкольных учреждений;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школьный психолог;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методист;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дефектолог;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Организации и производства: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бизнес-тренер;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менеджер по персоналу (кадрам);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консультант по управлению;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Дисциплины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234394" cy="43338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дисциплинам фундаментальной психологии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относятся: введение в психологию, биологические основы психологии, зоопсихология и сравнительная психология, общая психология, психология личности, дифференциальная психология, возрастная психология, социальная психология, история психологии. В процессе их изучения студенты получают общее психологическое образование, которое необходимо для профессиональной компетентности психолога в научно-исследовательской работе и практической психологии в любой сфере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Методология и методы психологических исследований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9"/>
            <a:ext cx="8572560" cy="4405322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Осваиваются студентами-психологами при изучении таких предметов, как введение в психологию, общая психология, психологический практикум, методы психологического исследования, экспериментальная психология, психодиагностика, математические методы в психологии. 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Эти знания и умения необходимы специалистам-психологам в научно-исследовательской и практической психологической работе.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838200"/>
            <a:ext cx="6981844" cy="7159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К 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дисциплинам прикладной психологии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 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относятся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1"/>
            <a:ext cx="8091518" cy="41195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Клиническая психология, педагогическая психология, психология труда, психология управления. При их изучении студенты узнают о путях и способах использования психологических знаний для решения проблем в отдельных отраслях профессиональной деятельности и жизнедеятельности людей. Эти знания повышают общую психологическую эрудицию студентов-психологов и помогают им выбрать сферу для будущей специализации в профессиональной психологической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9">
      <a:dk1>
        <a:srgbClr val="4D4D4D"/>
      </a:dk1>
      <a:lt1>
        <a:srgbClr val="FFFFFF"/>
      </a:lt1>
      <a:dk2>
        <a:srgbClr val="4D4D4D"/>
      </a:dk2>
      <a:lt2>
        <a:srgbClr val="2F404B"/>
      </a:lt2>
      <a:accent1>
        <a:srgbClr val="48596C"/>
      </a:accent1>
      <a:accent2>
        <a:srgbClr val="ADADAD"/>
      </a:accent2>
      <a:accent3>
        <a:srgbClr val="FFFFFF"/>
      </a:accent3>
      <a:accent4>
        <a:srgbClr val="404040"/>
      </a:accent4>
      <a:accent5>
        <a:srgbClr val="B1B5BA"/>
      </a:accent5>
      <a:accent6>
        <a:srgbClr val="9C9C9C"/>
      </a:accent6>
      <a:hlink>
        <a:srgbClr val="6282A1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2D50"/>
        </a:lt2>
        <a:accent1>
          <a:srgbClr val="2B6B95"/>
        </a:accent1>
        <a:accent2>
          <a:srgbClr val="073A61"/>
        </a:accent2>
        <a:accent3>
          <a:srgbClr val="FFFFFF"/>
        </a:accent3>
        <a:accent4>
          <a:srgbClr val="404040"/>
        </a:accent4>
        <a:accent5>
          <a:srgbClr val="ACBAC8"/>
        </a:accent5>
        <a:accent6>
          <a:srgbClr val="063457"/>
        </a:accent6>
        <a:hlink>
          <a:srgbClr val="15548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F404B"/>
        </a:lt2>
        <a:accent1>
          <a:srgbClr val="48596C"/>
        </a:accent1>
        <a:accent2>
          <a:srgbClr val="ADADAD"/>
        </a:accent2>
        <a:accent3>
          <a:srgbClr val="FFFFFF"/>
        </a:accent3>
        <a:accent4>
          <a:srgbClr val="404040"/>
        </a:accent4>
        <a:accent5>
          <a:srgbClr val="B1B5BA"/>
        </a:accent5>
        <a:accent6>
          <a:srgbClr val="9C9C9C"/>
        </a:accent6>
        <a:hlink>
          <a:srgbClr val="6282A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(1)</Template>
  <TotalTime>80</TotalTime>
  <Words>269</Words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powerpoint-template-24</vt:lpstr>
      <vt:lpstr>МОУ ИРМО «Мамоновская СОШ»</vt:lpstr>
      <vt:lpstr>Кто такой психолог?</vt:lpstr>
      <vt:lpstr>Немного из истории</vt:lpstr>
      <vt:lpstr>        На сегодняшний день профессия психолога является одной из самых популярных! </vt:lpstr>
      <vt:lpstr>Психолог - разновидности профессии </vt:lpstr>
      <vt:lpstr>Где может работать психолог?  </vt:lpstr>
      <vt:lpstr>Дисциплины</vt:lpstr>
      <vt:lpstr>Методология и методы психологических исследований</vt:lpstr>
      <vt:lpstr>К дисциплинам прикладной психологии относятся:</vt:lpstr>
      <vt:lpstr>К дисциплинам практической психологии относятся</vt:lpstr>
      <vt:lpstr>К педагогическим дисциплинам относятся</vt:lpstr>
      <vt:lpstr> Психологические вузы Иркутска 2019 </vt:lpstr>
      <vt:lpstr>Профессия психолога - какие предметы сдавать в рамках ЕГЭ: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ИРМО «Мамоновская СОШ»</dc:title>
  <dc:creator>DNS</dc:creator>
  <cp:lastModifiedBy>Admin</cp:lastModifiedBy>
  <cp:revision>25</cp:revision>
  <dcterms:created xsi:type="dcterms:W3CDTF">2019-01-24T12:47:11Z</dcterms:created>
  <dcterms:modified xsi:type="dcterms:W3CDTF">2019-02-13T07:44:47Z</dcterms:modified>
</cp:coreProperties>
</file>