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74" r:id="rId3"/>
    <p:sldId id="270" r:id="rId4"/>
    <p:sldId id="271" r:id="rId5"/>
    <p:sldId id="257" r:id="rId6"/>
    <p:sldId id="258" r:id="rId7"/>
    <p:sldId id="263" r:id="rId8"/>
    <p:sldId id="267" r:id="rId9"/>
    <p:sldId id="264" r:id="rId10"/>
    <p:sldId id="268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00FF"/>
    <a:srgbClr val="00CC00"/>
    <a:srgbClr val="FFFF00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99ECB42-C3E6-4BE2-AF74-72668FAC56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189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35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1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07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99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1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04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15717-09BF-49C1-A1F6-BF693E919E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56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77941-FB33-4967-B88C-FF66A1C162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8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6E0E-62C4-4785-B490-C0A5FB7A8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13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72205629-F91C-477C-BEB4-2229716220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97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3068BE0B-30E3-4591-818C-FFC476F8DE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90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B3F5F-76C2-4D62-8931-E3DB4CC658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F9816-A315-4227-A102-EE73F26052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45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D3A40-E6DD-4A44-9BDA-9CF5FD4EFF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16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E17FC-7E4E-4AC9-922C-312E22A407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78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FB3B6-8FAF-40E6-BB7D-530410CACF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02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0DF62-C626-4D23-B940-826531A012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0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4AE54B-B779-4B1B-BDC2-2AEC2EE02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8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34655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3300"/>
                </a:solidFill>
              </a:rPr>
              <a:t>Правила дорожного движения для школьников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3300"/>
                </a:solidFill>
              </a:rPr>
              <a:t>Ребята!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82132" y="2060848"/>
            <a:ext cx="7704667" cy="333281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FF3300"/>
                </a:solidFill>
              </a:rPr>
              <a:t>Соблюдайте правила дорожного движения!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FF3300"/>
                </a:solidFill>
              </a:rPr>
              <a:t>ЛЮБИТЕ  ЖИЗНЬ!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4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052736"/>
            <a:ext cx="4437991" cy="49149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3300"/>
                </a:solidFill>
              </a:rPr>
              <a:t>СТОЙ</a:t>
            </a:r>
          </a:p>
          <a:p>
            <a:pPr eaLnBrk="1" hangingPunct="1">
              <a:defRPr/>
            </a:pPr>
            <a:endParaRPr lang="ru-RU" sz="4400" dirty="0" smtClean="0">
              <a:solidFill>
                <a:srgbClr val="FF3300"/>
              </a:solidFill>
            </a:endParaRPr>
          </a:p>
          <a:p>
            <a:pPr eaLnBrk="1" hangingPunct="1"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ПРИГОТОВЬСЯ</a:t>
            </a:r>
          </a:p>
          <a:p>
            <a:pPr eaLnBrk="1" hangingPunct="1">
              <a:defRPr/>
            </a:pPr>
            <a:endParaRPr lang="ru-RU" sz="36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4200" b="1" dirty="0" smtClean="0">
                <a:solidFill>
                  <a:srgbClr val="00CC00"/>
                </a:solidFill>
              </a:rPr>
              <a:t>ИДИ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CC00"/>
              </a:solidFill>
            </a:endParaRPr>
          </a:p>
        </p:txBody>
      </p:sp>
      <p:graphicFrame>
        <p:nvGraphicFramePr>
          <p:cNvPr id="307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395288"/>
          <a:ext cx="3065463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1776413" imgH="3170238" progId="">
                  <p:embed/>
                </p:oleObj>
              </mc:Choice>
              <mc:Fallback>
                <p:oleObj r:id="rId3" imgW="1776413" imgH="3170238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288"/>
                        <a:ext cx="3065463" cy="547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Безопасность на дорогах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b="1" dirty="0" smtClean="0"/>
              <a:t>Лучший способ сохранить свою жизнь на дорогах – соблюдать </a:t>
            </a:r>
            <a:r>
              <a:rPr lang="ru-RU" b="1" dirty="0" smtClean="0">
                <a:solidFill>
                  <a:srgbClr val="C00000"/>
                </a:solidFill>
              </a:rPr>
              <a:t>ПРАВИЛА  ДОРОЖНОГО  ДВИЖЕНИЯ</a:t>
            </a:r>
            <a:r>
              <a:rPr lang="ru-RU" b="1" dirty="0" smtClean="0">
                <a:solidFill>
                  <a:srgbClr val="00CC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1</a:t>
            </a:r>
            <a:r>
              <a:rPr lang="ru-RU" sz="2800" b="1" dirty="0" smtClean="0"/>
              <a:t>: Переходить улицу можно только по пешеходным переходам. Самый безопасный переход – подземный.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2</a:t>
            </a:r>
            <a:r>
              <a:rPr lang="ru-RU" sz="2800" b="1" dirty="0" smtClean="0"/>
              <a:t>: Если нет подземного перехода, вы должны пользоваться переходом со светофором.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endParaRPr lang="ru-RU" sz="2800" b="1" u="sng" dirty="0" smtClean="0"/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Правило 3</a:t>
            </a:r>
            <a:r>
              <a:rPr lang="ru-RU" sz="2800" b="1" dirty="0" smtClean="0"/>
              <a:t>: Нельзя переходить улицу на красный свет, даже если нет машин.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4</a:t>
            </a:r>
            <a:r>
              <a:rPr lang="ru-RU" sz="2800" b="1" dirty="0" smtClean="0"/>
              <a:t>: Безопаснее всего переходить улицу с группой пешеходов.</a:t>
            </a:r>
          </a:p>
          <a:p>
            <a:pPr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Правило 5</a:t>
            </a:r>
            <a:r>
              <a:rPr lang="ru-RU" sz="2800" b="1" dirty="0" smtClean="0"/>
              <a:t>: Ни в коем случае нельзя выбегать на дорогу (даже если очень спешишь). Перед дорогой надо остановиться.</a:t>
            </a:r>
          </a:p>
        </p:txBody>
      </p:sp>
      <p:pic>
        <p:nvPicPr>
          <p:cNvPr id="6151" name="Picture 7" descr="https://ds04.infourok.ru/uploads/ex/128c/001841f3-632250ef/hello_html_m182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4762"/>
            <a:ext cx="3528392" cy="257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05" y="148892"/>
            <a:ext cx="3523213" cy="242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954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5</a:t>
            </a:r>
            <a:r>
              <a:rPr lang="ru-RU" sz="2800" b="1" dirty="0" smtClean="0">
                <a:solidFill>
                  <a:schemeClr val="tx1"/>
                </a:solidFill>
              </a:rPr>
              <a:t>: Автобус и троллейбус на остановке надо обходить только </a:t>
            </a:r>
            <a:r>
              <a:rPr lang="ru-RU" sz="2800" b="1" dirty="0" smtClean="0">
                <a:solidFill>
                  <a:srgbClr val="FF0000"/>
                </a:solidFill>
              </a:rPr>
              <a:t>СЗАДИ</a:t>
            </a:r>
            <a:endParaRPr lang="ru-RU" sz="2800" b="1" dirty="0" smtClean="0">
              <a:solidFill>
                <a:srgbClr val="00B050"/>
              </a:solidFill>
            </a:endParaRPr>
          </a:p>
        </p:txBody>
      </p:sp>
      <p:pic>
        <p:nvPicPr>
          <p:cNvPr id="7171" name="Picture 7" descr="image_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804881"/>
            <a:ext cx="6144248" cy="453650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6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На дорогах, где нет тротуара, ходите только </a:t>
            </a:r>
            <a:r>
              <a:rPr lang="ru-RU" sz="2800" b="1" dirty="0" smtClean="0">
                <a:solidFill>
                  <a:srgbClr val="FF0000"/>
                </a:solidFill>
              </a:rPr>
              <a:t>по левой </a:t>
            </a:r>
            <a:r>
              <a:rPr lang="ru-RU" sz="2800" b="1" dirty="0" smtClean="0">
                <a:solidFill>
                  <a:schemeClr val="tx1"/>
                </a:solidFill>
              </a:rPr>
              <a:t>обочине, </a:t>
            </a:r>
            <a:r>
              <a:rPr lang="ru-RU" sz="2800" b="1" dirty="0" smtClean="0">
                <a:solidFill>
                  <a:srgbClr val="FF0000"/>
                </a:solidFill>
              </a:rPr>
              <a:t>навстречу</a:t>
            </a:r>
            <a:r>
              <a:rPr lang="ru-RU" sz="2800" b="1" dirty="0" smtClean="0">
                <a:solidFill>
                  <a:schemeClr val="tx1"/>
                </a:solidFill>
              </a:rPr>
              <a:t> движущемуся транспорту!</a:t>
            </a:r>
          </a:p>
        </p:txBody>
      </p:sp>
      <p:pic>
        <p:nvPicPr>
          <p:cNvPr id="8195" name="Picture 14" descr="image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9026"/>
          <a:stretch>
            <a:fillRect/>
          </a:stretch>
        </p:blipFill>
        <p:spPr>
          <a:xfrm>
            <a:off x="2535174" y="2276872"/>
            <a:ext cx="4598583" cy="476699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981075"/>
            <a:ext cx="7571308" cy="6524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00B050"/>
                </a:solidFill>
              </a:rPr>
              <a:t>Правило </a:t>
            </a:r>
            <a:r>
              <a:rPr lang="en-US" sz="2800" b="1" u="sng" dirty="0" smtClean="0">
                <a:solidFill>
                  <a:srgbClr val="00B050"/>
                </a:solidFill>
              </a:rPr>
              <a:t>7</a:t>
            </a:r>
            <a:r>
              <a:rPr lang="ru-RU" sz="2800" b="1" u="sng" dirty="0" smtClean="0">
                <a:solidFill>
                  <a:schemeClr val="tx1"/>
                </a:solidFill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</a:rPr>
              <a:t> Переходить улицу можно где изображена «</a:t>
            </a:r>
            <a:r>
              <a:rPr lang="ru-RU" sz="2800" b="1" dirty="0" smtClean="0">
                <a:solidFill>
                  <a:srgbClr val="FF0000"/>
                </a:solidFill>
              </a:rPr>
              <a:t>Зебра</a:t>
            </a:r>
            <a:r>
              <a:rPr lang="ru-RU" sz="2800" b="1" dirty="0" smtClean="0">
                <a:solidFill>
                  <a:schemeClr val="tx1"/>
                </a:solidFill>
              </a:rPr>
              <a:t>» или установлен знак «</a:t>
            </a:r>
            <a:r>
              <a:rPr lang="ru-RU" sz="2800" b="1" dirty="0" smtClean="0">
                <a:solidFill>
                  <a:srgbClr val="FF0000"/>
                </a:solidFill>
              </a:rPr>
              <a:t>Пешеходный переход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10243" name="Picture 6" descr="image_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872" y="1988840"/>
            <a:ext cx="3528392" cy="451807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-99392"/>
            <a:ext cx="7715200" cy="3912577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Правило </a:t>
            </a:r>
            <a:r>
              <a:rPr lang="en-US" b="1" u="sng" dirty="0" smtClean="0">
                <a:solidFill>
                  <a:srgbClr val="FF0000"/>
                </a:solidFill>
              </a:rPr>
              <a:t>8</a:t>
            </a:r>
            <a:r>
              <a:rPr lang="ru-RU" b="1" u="sng" dirty="0" smtClean="0"/>
              <a:t>:</a:t>
            </a:r>
            <a:r>
              <a:rPr lang="ru-RU" b="1" dirty="0" smtClean="0"/>
              <a:t> Запрещается переходить проезжую часть дороги перед близко идущим транспортом.</a:t>
            </a: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00B050"/>
                </a:solidFill>
              </a:rPr>
              <a:t>Правило </a:t>
            </a:r>
            <a:r>
              <a:rPr lang="en-US" b="1" u="sng" dirty="0">
                <a:solidFill>
                  <a:srgbClr val="00B050"/>
                </a:solidFill>
              </a:rPr>
              <a:t>9</a:t>
            </a:r>
            <a:r>
              <a:rPr lang="ru-RU" b="1" u="sng" dirty="0" smtClean="0"/>
              <a:t>:</a:t>
            </a:r>
            <a:r>
              <a:rPr lang="ru-RU" b="1" dirty="0" smtClean="0"/>
              <a:t> Переходя улицу, всегда надо смотреть: сначала – налево, а дойдя до середины дороги </a:t>
            </a:r>
            <a:r>
              <a:rPr lang="ru-RU" sz="2800" b="1" dirty="0" smtClean="0"/>
              <a:t>– направо.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Дорога не тропинка, дорога не канава…Сперва смотри налево, потом смотри направо.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16" y="3429001"/>
            <a:ext cx="4824536" cy="306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Правило 1</a:t>
            </a:r>
            <a:r>
              <a:rPr lang="en-US" sz="2800" b="1" u="sng" dirty="0" smtClean="0">
                <a:solidFill>
                  <a:srgbClr val="FF0000"/>
                </a:solidFill>
              </a:rPr>
              <a:t>0</a:t>
            </a:r>
            <a:r>
              <a:rPr lang="ru-RU" sz="2800" b="1" u="sng" dirty="0" smtClean="0">
                <a:solidFill>
                  <a:schemeClr val="tx1"/>
                </a:solidFill>
              </a:rPr>
              <a:t>:</a:t>
            </a:r>
            <a:r>
              <a:rPr lang="ru-RU" sz="2800" b="1" dirty="0" smtClean="0">
                <a:solidFill>
                  <a:schemeClr val="tx1"/>
                </a:solidFill>
              </a:rPr>
              <a:t> Нельзя цепляться сзади за автотранспорт. Берегите свою жизнь!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622" y="2667000"/>
            <a:ext cx="5574985" cy="3498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283</TotalTime>
  <Words>228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Times New Roman</vt:lpstr>
      <vt:lpstr>Wingdings</vt:lpstr>
      <vt:lpstr>Параллакс</vt:lpstr>
      <vt:lpstr>Правила дорожного движения для школьников</vt:lpstr>
      <vt:lpstr>Презентация PowerPoint</vt:lpstr>
      <vt:lpstr>Безопасность на дорогах</vt:lpstr>
      <vt:lpstr>Презентация PowerPoint</vt:lpstr>
      <vt:lpstr>Правило 5: Автобус и троллейбус на остановке надо обходить только СЗАДИ</vt:lpstr>
      <vt:lpstr>Правило 6: На дорогах, где нет тротуара, ходите только по левой обочине, навстречу движущемуся транспорту!</vt:lpstr>
      <vt:lpstr>Правило 7: Переходить улицу можно где изображена «Зебра» или установлен знак «Пешеходный переход»</vt:lpstr>
      <vt:lpstr>Презентация PowerPoint</vt:lpstr>
      <vt:lpstr>Правило 10: Нельзя цепляться сзади за автотранспорт. Берегите свою жизнь!</vt:lpstr>
      <vt:lpstr>Ребята!</vt:lpstr>
      <vt:lpstr>Презентация PowerPoint</vt:lpstr>
    </vt:vector>
  </TitlesOfParts>
  <Company>SCHOOL32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для школьников</dc:title>
  <dc:creator>M-8</dc:creator>
  <cp:lastModifiedBy>home</cp:lastModifiedBy>
  <cp:revision>18</cp:revision>
  <dcterms:created xsi:type="dcterms:W3CDTF">2010-03-02T07:45:02Z</dcterms:created>
  <dcterms:modified xsi:type="dcterms:W3CDTF">2020-01-08T09:41:40Z</dcterms:modified>
</cp:coreProperties>
</file>