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2585C-D15E-404F-8DD7-CDBD9D94BDB1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69AC4E-2AC6-4309-B2E9-5774A54F29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514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69AC4E-2AC6-4309-B2E9-5774A54F2920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06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C469533-33F1-4519-94B6-005A96978DAD}" type="datetimeFigureOut">
              <a:rPr lang="ru-RU" smtClean="0"/>
              <a:t>11.11.2018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A7EB5E-1266-473A-80A9-1CCFFA01F0D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ru.wikipedia.org/wiki/%D0%92%D0%BE%D0%BB%D0%BE%D0%BD%D1%82%D1%91%D1%80%D1%81%D1%82%D0%B2%D0%B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6768752" cy="1470025"/>
          </a:xfrm>
        </p:spPr>
        <p:txBody>
          <a:bodyPr>
            <a:noAutofit/>
          </a:bodyPr>
          <a:lstStyle/>
          <a:p>
            <a:r>
              <a:rPr lang="ru-RU" sz="7200" dirty="0" err="1" smtClean="0"/>
              <a:t>Волонтёрство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372200" y="2996952"/>
            <a:ext cx="2440360" cy="3024336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Иващенко Влад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класс</a:t>
            </a:r>
          </a:p>
          <a:p>
            <a:pPr algn="l"/>
            <a:r>
              <a:rPr lang="ru-RU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Мамоновской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СОШ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6165304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7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4149080"/>
            <a:ext cx="8568952" cy="2553733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В переводе с французского "волонтер" - это человек- доброволец. Человек, который имеет привычку заботиться о ближних людях, помогая им абсолютно добровольно и без какой либо выгоды (корысти). А награда за это - благодарность и признательность людей, которым оказана существенная помощь. Кроме этого, волонтеры получают полезные знания, новые знакомства, общение с людьми разных судеб. Но и это еще не все. Главное, что волонтеры получают чувство своей полезности. Благодаря этому, волонтеры трудятся на благо своей страны абсолютно бесплатно. </a:t>
            </a:r>
            <a:endParaRPr lang="ru-RU" dirty="0" smtClean="0"/>
          </a:p>
          <a:p>
            <a:r>
              <a:rPr lang="en-US" dirty="0">
                <a:hlinkClick r:id="rId2"/>
              </a:rPr>
              <a:t>https://ru.wikipedia.org/wiki/%</a:t>
            </a:r>
            <a:r>
              <a:rPr lang="en-US" dirty="0" smtClean="0">
                <a:hlinkClick r:id="rId2"/>
              </a:rPr>
              <a:t>D0%92%D0%BE%D0%BB%D0%BE%D0%BD%D1%82%D1%91%D1%80%D1%81%D1%82%D0%B2%D0%BE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i="1" dirty="0" err="1" smtClean="0"/>
              <a:t>Волонтерство</a:t>
            </a:r>
            <a:r>
              <a:rPr lang="ru-RU" i="1" dirty="0" smtClean="0"/>
              <a:t> – это…</a:t>
            </a:r>
            <a:endParaRPr lang="ru-RU" i="1" dirty="0"/>
          </a:p>
        </p:txBody>
      </p:sp>
      <p:pic>
        <p:nvPicPr>
          <p:cNvPr id="2050" name="Picture 2" descr="https://portal.iv-edu.ru/dep/mouosavino/news/Attachments/1921/god-volontera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23" y="1916832"/>
            <a:ext cx="7661952" cy="192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45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Существует множество волонтерских организаций…</a:t>
            </a:r>
            <a:endParaRPr lang="ru-RU" dirty="0"/>
          </a:p>
        </p:txBody>
      </p:sp>
      <p:pic>
        <p:nvPicPr>
          <p:cNvPr id="1026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08920"/>
            <a:ext cx="3371429" cy="816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10" y="4725144"/>
            <a:ext cx="309634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95936" y="2492896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Ассоциация некоммерческих организаций «Союз волонтерских организаций и движений» создана в 2009 году с целью объединения усилий и консолидации добровольческих организаций.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95936" y="4509120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Научно-методический центр, осуществляющий экспертное и методическое сопровождение общественных и образовательных организаций, бюджетных учреждений, органов </a:t>
            </a:r>
            <a:r>
              <a:rPr lang="ru-RU" dirty="0" smtClean="0"/>
              <a:t>власти.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083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8060" y="2132856"/>
            <a:ext cx="8856984" cy="43924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Причины:</a:t>
            </a:r>
          </a:p>
          <a:p>
            <a:r>
              <a:rPr lang="ru-RU" dirty="0" smtClean="0"/>
              <a:t>1.Внутренняя </a:t>
            </a:r>
            <a:r>
              <a:rPr lang="ru-RU" dirty="0"/>
              <a:t>психологическая потребность быть нужным. Волонтерское движение позволяет реализовать эту потребность, ощутить свою полезность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</a:t>
            </a:r>
            <a:r>
              <a:rPr lang="ru-RU" dirty="0"/>
              <a:t>  Потребность в общении. Если подбирается классная, веселая компания и в ней интересно и комфортно, то хочется быть рядом. Расширяется круг общения. Именно это часто становится основной причиной работы в качестве волонтера. 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ru-RU" dirty="0"/>
              <a:t> Волонтер приобретает навыки, и для организации может быть хорошим «послом» интересов данной организации, то есть волонтер может передавать интересы организации другим людям. </a:t>
            </a:r>
            <a:endParaRPr lang="ru-RU" dirty="0" smtClean="0"/>
          </a:p>
          <a:p>
            <a:r>
              <a:rPr lang="ru-RU" dirty="0" smtClean="0"/>
              <a:t>Я сам хотел бы стать </a:t>
            </a:r>
            <a:r>
              <a:rPr lang="ru-RU" dirty="0" err="1" smtClean="0"/>
              <a:t>волонтёом</a:t>
            </a:r>
            <a:r>
              <a:rPr lang="ru-RU" dirty="0"/>
              <a:t>,</a:t>
            </a:r>
            <a:r>
              <a:rPr lang="ru-RU" dirty="0" smtClean="0"/>
              <a:t> помогать людям казаться полезным.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90472"/>
          </a:xfrm>
        </p:spPr>
        <p:txBody>
          <a:bodyPr/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Могу ли я стать волонтёром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38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ВОЛОНТЕРЫ – это полезные люди. Они помогают людям и животным делают мир лучше.</a:t>
            </a:r>
          </a:p>
          <a:p>
            <a:pPr marL="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Волонтер</a:t>
            </a:r>
          </a:p>
          <a:p>
            <a:pPr marL="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Звучит</a:t>
            </a:r>
          </a:p>
          <a:p>
            <a:pPr marL="0" indent="0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Гордо!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ВЫВОД</a:t>
            </a:r>
            <a:endParaRPr lang="ru-RU" sz="5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www.playcast.ru/uploads/2014/12/04/109234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760870"/>
            <a:ext cx="3069080" cy="2858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hccpatriotplayers.com/content/uploads/volunte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966" y="3757391"/>
            <a:ext cx="2448271" cy="2698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59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77</TotalTime>
  <Words>204</Words>
  <Application>Microsoft Office PowerPoint</Application>
  <PresentationFormat>Экран (4:3)</PresentationFormat>
  <Paragraphs>24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Candara</vt:lpstr>
      <vt:lpstr>Symbol</vt:lpstr>
      <vt:lpstr>Times New Roman</vt:lpstr>
      <vt:lpstr>Волна</vt:lpstr>
      <vt:lpstr>Волонтёрство</vt:lpstr>
      <vt:lpstr>Волонтерство – это…</vt:lpstr>
      <vt:lpstr>Существует множество волонтерских организаций…</vt:lpstr>
      <vt:lpstr>Могу ли я стать волонтёром ?</vt:lpstr>
      <vt:lpstr>ВЫВОД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Волонтерство</dc:title>
  <dc:creator>Наталия Москвитина</dc:creator>
  <cp:lastModifiedBy>Екатерина Рубцова</cp:lastModifiedBy>
  <cp:revision>9</cp:revision>
  <dcterms:created xsi:type="dcterms:W3CDTF">2018-11-09T02:05:50Z</dcterms:created>
  <dcterms:modified xsi:type="dcterms:W3CDTF">2018-11-11T11:14:58Z</dcterms:modified>
</cp:coreProperties>
</file>